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2013</a:t>
            </a:r>
            <a:r>
              <a:rPr lang="zh-CN" altLang="en-US" dirty="0" smtClean="0"/>
              <a:t>美国赛竞赛系统</a:t>
            </a:r>
            <a:r>
              <a:rPr lang="en-US" altLang="zh-CN" dirty="0" smtClean="0"/>
              <a:t>id</a:t>
            </a:r>
            <a:r>
              <a:rPr lang="zh-CN" altLang="en-US" dirty="0" smtClean="0"/>
              <a:t>和密码分发说明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---</a:t>
            </a:r>
            <a:r>
              <a:rPr lang="zh-CN" altLang="en-US" dirty="0" smtClean="0"/>
              <a:t>哈尔滨工程大学 理学院   朱磊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1935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2013mcm/</a:t>
            </a:r>
            <a:r>
              <a:rPr lang="en-US" altLang="zh-CN" dirty="0" err="1" smtClean="0"/>
              <a:t>icm</a:t>
            </a:r>
            <a:r>
              <a:rPr lang="zh-CN" altLang="en-US" dirty="0" smtClean="0"/>
              <a:t>竞赛</a:t>
            </a:r>
            <a:r>
              <a:rPr lang="en-US" altLang="zh-CN" dirty="0" smtClean="0"/>
              <a:t>id</a:t>
            </a:r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4000" dirty="0" smtClean="0"/>
          </a:p>
          <a:p>
            <a:r>
              <a:rPr lang="zh-CN" altLang="en-US" sz="4000" dirty="0" smtClean="0"/>
              <a:t>竞赛系统和</a:t>
            </a:r>
            <a:r>
              <a:rPr lang="en-US" altLang="zh-CN" sz="4000" dirty="0" smtClean="0"/>
              <a:t>id</a:t>
            </a:r>
            <a:r>
              <a:rPr lang="zh-CN" altLang="en-US" sz="4000" dirty="0" smtClean="0"/>
              <a:t>作用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今年的</a:t>
            </a:r>
            <a:r>
              <a:rPr lang="zh-CN" altLang="en-US" sz="4000" dirty="0"/>
              <a:t>各</a:t>
            </a:r>
            <a:r>
              <a:rPr lang="zh-CN" altLang="en-US" sz="4000" dirty="0" smtClean="0"/>
              <a:t>组</a:t>
            </a:r>
            <a:r>
              <a:rPr lang="en-US" altLang="zh-CN" sz="4000" dirty="0" smtClean="0"/>
              <a:t>id</a:t>
            </a:r>
            <a:r>
              <a:rPr lang="zh-CN" altLang="en-US" sz="4000" dirty="0" smtClean="0"/>
              <a:t>是什么</a:t>
            </a:r>
            <a:endParaRPr lang="en-US" altLang="zh-CN" sz="4000" dirty="0" smtClean="0"/>
          </a:p>
          <a:p>
            <a:endParaRPr lang="en-US" altLang="zh-CN" sz="4000" dirty="0"/>
          </a:p>
          <a:p>
            <a:r>
              <a:rPr lang="zh-CN" altLang="en-US" sz="4000" dirty="0" smtClean="0"/>
              <a:t>注意事项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01780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竞赛系统和</a:t>
            </a:r>
            <a:r>
              <a:rPr lang="en-US" altLang="zh-CN" dirty="0" smtClean="0"/>
              <a:t>id</a:t>
            </a:r>
            <a:r>
              <a:rPr lang="zh-CN" altLang="en-US" dirty="0" smtClean="0"/>
              <a:t>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竞赛系统如何使用详细介绍，请参见</a:t>
            </a:r>
            <a:r>
              <a:rPr lang="en-US" altLang="zh-CN" sz="2800" dirty="0" smtClean="0"/>
              <a:t>PPT</a:t>
            </a:r>
            <a:r>
              <a:rPr lang="zh-CN" altLang="en-US" sz="2800" dirty="0" smtClean="0">
                <a:latin typeface="+mn-ea"/>
              </a:rPr>
              <a:t>“</a:t>
            </a:r>
            <a:r>
              <a:rPr lang="en-US" altLang="zh-CN" sz="2800" dirty="0" smtClean="0">
                <a:latin typeface="+mn-ea"/>
              </a:rPr>
              <a:t>2013.1MCM</a:t>
            </a:r>
            <a:r>
              <a:rPr lang="zh-CN" altLang="en-US" sz="2800" dirty="0">
                <a:latin typeface="+mn-ea"/>
              </a:rPr>
              <a:t>报名流程和竞赛系统讲座</a:t>
            </a:r>
            <a:r>
              <a:rPr lang="en-US" altLang="zh-CN" sz="2800" dirty="0">
                <a:latin typeface="+mn-ea"/>
              </a:rPr>
              <a:t>--</a:t>
            </a:r>
            <a:r>
              <a:rPr lang="zh-CN" altLang="en-US" sz="2800" dirty="0" smtClean="0">
                <a:latin typeface="+mn-ea"/>
              </a:rPr>
              <a:t>朱磊”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2.</a:t>
            </a:r>
            <a:r>
              <a:rPr lang="zh-CN" altLang="en-US" sz="2800" dirty="0" smtClean="0">
                <a:latin typeface="+mn-ea"/>
              </a:rPr>
              <a:t>整个竞赛和</a:t>
            </a:r>
            <a:r>
              <a:rPr lang="en-US" altLang="zh-CN" sz="2800" dirty="0" smtClean="0">
                <a:latin typeface="+mn-ea"/>
              </a:rPr>
              <a:t>id</a:t>
            </a:r>
            <a:r>
              <a:rPr lang="zh-CN" altLang="en-US" sz="2800" dirty="0" smtClean="0">
                <a:latin typeface="+mn-ea"/>
              </a:rPr>
              <a:t>及组号有关的部分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无关的：下载题目、解答问题、撰写论文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en-US" sz="2800" b="1" dirty="0">
                <a:latin typeface="+mn-ea"/>
              </a:rPr>
              <a:t>有关</a:t>
            </a:r>
            <a:r>
              <a:rPr lang="zh-CN" altLang="en-US" sz="2800" b="1" dirty="0" smtClean="0">
                <a:latin typeface="+mn-ea"/>
              </a:rPr>
              <a:t>的：填写三人姓名，确认姓名，选择题目，下载</a:t>
            </a:r>
            <a:r>
              <a:rPr lang="en-US" altLang="zh-CN" sz="2800" b="1" dirty="0" smtClean="0">
                <a:latin typeface="+mn-ea"/>
              </a:rPr>
              <a:t>summary sheet</a:t>
            </a:r>
            <a:r>
              <a:rPr lang="zh-CN" altLang="en-US" sz="2800" b="1" dirty="0" smtClean="0">
                <a:latin typeface="+mn-ea"/>
              </a:rPr>
              <a:t>，下载</a:t>
            </a:r>
            <a:r>
              <a:rPr lang="en-US" altLang="zh-CN" sz="2800" b="1" dirty="0" smtClean="0">
                <a:latin typeface="+mn-ea"/>
              </a:rPr>
              <a:t>control sheet</a:t>
            </a:r>
            <a:r>
              <a:rPr lang="zh-CN" altLang="en-US" sz="2800" b="1" dirty="0" smtClean="0">
                <a:latin typeface="+mn-ea"/>
              </a:rPr>
              <a:t>，</a:t>
            </a:r>
            <a:r>
              <a:rPr lang="en-US" altLang="zh-CN" sz="2800" b="1" dirty="0" smtClean="0">
                <a:latin typeface="+mn-ea"/>
              </a:rPr>
              <a:t>email</a:t>
            </a:r>
            <a:r>
              <a:rPr lang="zh-CN" altLang="en-US" sz="2800" b="1" dirty="0" smtClean="0">
                <a:latin typeface="+mn-ea"/>
              </a:rPr>
              <a:t>交题（需要组号），</a:t>
            </a:r>
            <a:r>
              <a:rPr lang="en-US" altLang="zh-CN" sz="2800" b="1" dirty="0" smtClean="0">
                <a:latin typeface="+mn-ea"/>
              </a:rPr>
              <a:t>submit</a:t>
            </a:r>
            <a:r>
              <a:rPr lang="zh-CN" altLang="en-US" sz="2800" b="1" dirty="0" smtClean="0">
                <a:latin typeface="+mn-ea"/>
              </a:rPr>
              <a:t>确认。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-----</a:t>
            </a:r>
            <a:r>
              <a:rPr lang="zh-CN" altLang="en-US" sz="2800" dirty="0" smtClean="0">
                <a:latin typeface="+mn-ea"/>
              </a:rPr>
              <a:t>都需要使用竞赛</a:t>
            </a:r>
            <a:r>
              <a:rPr lang="en-US" altLang="zh-CN" sz="2800" dirty="0" smtClean="0">
                <a:latin typeface="+mn-ea"/>
              </a:rPr>
              <a:t>id</a:t>
            </a:r>
            <a:r>
              <a:rPr lang="zh-CN" altLang="en-US" sz="2800" dirty="0" smtClean="0">
                <a:latin typeface="+mn-ea"/>
              </a:rPr>
              <a:t>和密码登陆完成</a:t>
            </a:r>
            <a:r>
              <a:rPr lang="en-US" altLang="zh-CN" sz="2800" dirty="0" smtClean="0">
                <a:latin typeface="+mn-ea"/>
              </a:rPr>
              <a:t>-------</a:t>
            </a:r>
          </a:p>
          <a:p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3.</a:t>
            </a:r>
            <a:r>
              <a:rPr lang="zh-CN" altLang="en-US" sz="2800" dirty="0" smtClean="0">
                <a:latin typeface="+mn-ea"/>
              </a:rPr>
              <a:t>最后成绩，按组号发布，用组号查询最方便。</a:t>
            </a:r>
            <a:endParaRPr lang="en-US" altLang="zh-CN" sz="2800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998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各组</a:t>
            </a:r>
            <a:r>
              <a:rPr lang="en-US" altLang="zh-CN" dirty="0" smtClean="0"/>
              <a:t>id</a:t>
            </a:r>
            <a:r>
              <a:rPr lang="zh-CN" altLang="en-US" dirty="0" smtClean="0"/>
              <a:t>如何得到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每两</a:t>
            </a:r>
            <a:r>
              <a:rPr lang="zh-CN" altLang="en-US" dirty="0" smtClean="0"/>
              <a:t>组共用一个邮箱作为</a:t>
            </a:r>
            <a:r>
              <a:rPr lang="en-US" altLang="zh-CN" dirty="0" smtClean="0"/>
              <a:t>id</a:t>
            </a:r>
            <a:r>
              <a:rPr lang="zh-CN" altLang="en-US" dirty="0" smtClean="0"/>
              <a:t>，密码统一为</a:t>
            </a:r>
            <a:r>
              <a:rPr lang="en-US" altLang="zh-CN" dirty="0" smtClean="0"/>
              <a:t>82519384</a:t>
            </a:r>
          </a:p>
          <a:p>
            <a:r>
              <a:rPr lang="zh-CN" altLang="en-US" dirty="0"/>
              <a:t>共</a:t>
            </a:r>
            <a:r>
              <a:rPr lang="zh-CN" altLang="en-US" dirty="0" smtClean="0"/>
              <a:t>用一个邮箱登陆后，用组号区别</a:t>
            </a:r>
            <a:endParaRPr lang="en-US" altLang="zh-CN" dirty="0" smtClean="0"/>
          </a:p>
          <a:p>
            <a:r>
              <a:rPr lang="zh-CN" altLang="en-US" dirty="0"/>
              <a:t>请</a:t>
            </a:r>
            <a:r>
              <a:rPr lang="zh-CN" altLang="en-US" dirty="0" smtClean="0"/>
              <a:t>不要搞错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88582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971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请不要修改密码</a:t>
            </a:r>
            <a:endParaRPr lang="en-US" altLang="zh-CN" sz="3200" dirty="0" smtClean="0"/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不要登录他人账户</a:t>
            </a:r>
            <a:endParaRPr lang="en-US" altLang="zh-CN" sz="3200" dirty="0" smtClean="0"/>
          </a:p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确认填写姓名正确</a:t>
            </a:r>
            <a:endParaRPr lang="en-US" altLang="zh-CN" sz="3200" dirty="0" smtClean="0"/>
          </a:p>
          <a:p>
            <a:r>
              <a:rPr lang="en-US" altLang="zh-CN" sz="3200" dirty="0" smtClean="0"/>
              <a:t>4.</a:t>
            </a:r>
            <a:r>
              <a:rPr lang="zh-CN" altLang="en-US" sz="3200" dirty="0" smtClean="0"/>
              <a:t>自己阅读“</a:t>
            </a:r>
            <a:r>
              <a:rPr lang="en-US" altLang="zh-CN" sz="3200" dirty="0" smtClean="0">
                <a:latin typeface="+mn-ea"/>
              </a:rPr>
              <a:t>2013.1MCM</a:t>
            </a:r>
            <a:r>
              <a:rPr lang="zh-CN" altLang="en-US" sz="3200" dirty="0">
                <a:latin typeface="+mn-ea"/>
              </a:rPr>
              <a:t>报名流程和竞赛</a:t>
            </a:r>
            <a:r>
              <a:rPr lang="zh-CN" altLang="en-US" sz="3200" dirty="0" smtClean="0">
                <a:latin typeface="+mn-ea"/>
              </a:rPr>
              <a:t>系   统讲座”</a:t>
            </a:r>
            <a:r>
              <a:rPr lang="en-US" altLang="zh-CN" sz="3200" dirty="0" smtClean="0">
                <a:latin typeface="+mn-ea"/>
              </a:rPr>
              <a:t>PPT</a:t>
            </a:r>
            <a:r>
              <a:rPr lang="zh-CN" altLang="en-US" sz="3200" dirty="0" smtClean="0">
                <a:latin typeface="+mn-ea"/>
              </a:rPr>
              <a:t>，非常重要。</a:t>
            </a:r>
            <a:endParaRPr lang="en-US" altLang="zh-CN" sz="3200" dirty="0" smtClean="0">
              <a:latin typeface="+mn-ea"/>
            </a:endParaRP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53246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altLang="zh-CN" sz="3600" smtClean="0"/>
          </a:p>
          <a:p>
            <a:pPr algn="ctr"/>
            <a:r>
              <a:rPr lang="zh-CN" altLang="en-US" sz="3600" smtClean="0"/>
              <a:t>祝</a:t>
            </a:r>
            <a:r>
              <a:rPr lang="zh-CN" altLang="en-US" sz="3600" dirty="0" smtClean="0"/>
              <a:t>大家取得好成绩！！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111799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</TotalTime>
  <Words>228</Words>
  <Application>Microsoft Office PowerPoint</Application>
  <PresentationFormat>全屏显示(4:3)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流畅</vt:lpstr>
      <vt:lpstr>2013美国赛竞赛系统id和密码分发说明</vt:lpstr>
      <vt:lpstr>2013mcm/icm竞赛id使用说明</vt:lpstr>
      <vt:lpstr>1.竞赛系统和id作用</vt:lpstr>
      <vt:lpstr>2各组id如何得到</vt:lpstr>
      <vt:lpstr>注意事项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2013美国赛竞赛系统id和密码分发说明</dc:title>
  <dc:creator>zhulei</dc:creator>
  <cp:lastModifiedBy>zhulei</cp:lastModifiedBy>
  <cp:revision>4</cp:revision>
  <dcterms:created xsi:type="dcterms:W3CDTF">2013-01-19T15:35:12Z</dcterms:created>
  <dcterms:modified xsi:type="dcterms:W3CDTF">2013-01-20T00:31:34Z</dcterms:modified>
</cp:coreProperties>
</file>